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12b46611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12b46611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13803f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13803f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12b5c693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12b5c693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12b5c693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12b5c693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12e90ef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12e90ef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13803fc9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13803fc9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13803fc9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13803fc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13c740e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13c740e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12b466112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12b466112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12b466112_0_1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12b466112_0_1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13d8a97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13d8a97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12b46611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12b46611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12b466112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12b46611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12b466112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12b46611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13c740e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13c740e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12b466112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12b466112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12b466112_0_1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12b466112_0_1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12b5c693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12b5c693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hltv.or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89775" y="356950"/>
            <a:ext cx="5786100" cy="1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ML FOR CS:GO</a:t>
            </a:r>
            <a:endParaRPr sz="4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862500" y="2049900"/>
            <a:ext cx="39816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PRESENTED BY - 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   CHAITRALI KSHIRSAGAR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    RAGHAK RADHAKRISHNAN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SRIRAM GIRIDHARAN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 Activity Detector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3274501" cy="284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1533900" y="4230575"/>
            <a:ext cx="2801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Audio signal of the AWP gun shot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5208475" y="4230575"/>
            <a:ext cx="2801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Audio signal of the speech part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307850"/>
            <a:ext cx="3611998" cy="28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 Activity Detector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6769649" cy="314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RECOGNITION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075" y="1693625"/>
            <a:ext cx="7326551" cy="175624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1635000" y="3520775"/>
            <a:ext cx="5874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Ref:</a:t>
            </a:r>
            <a:r>
              <a:rPr i="1"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 CNN-Assisted Enhanced Audio Signal Processing for Speech Emotion Recognition Sensors 2020, 20, 183; doi:10.3390/s20010183</a:t>
            </a:r>
            <a:endParaRPr i="1"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RECOGNITION</a:t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2818800" y="833075"/>
            <a:ext cx="3506400" cy="4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_________________________________________________________________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Layer (type)                 Output Shape              Param #  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=================================================================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conv1d_1 (Conv1D)            (None, 40, 128)           768      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_________________________________________________________________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activation_1 (Activation)    (None, 40, 128)           0        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_________________________________________________________________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dropout_1 (Dropout)          (None, 40, 128)           0        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_________________________________________________________________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max_pooling1d_1 (MaxPooling1 (None, 5, 128)            0        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_________________________________________________________________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conv1d_2 (Conv1D)            (None, 5, 128)            82048    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_________________________________________________________________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activation_2 (Activation)    (None, 5, 128)            0        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_________________________________________________________________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dropout_2 (Dropout)          (None, 5, 128)            0        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_________________________________________________________________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flatten_1 (Flatten)          (None, 640)               0        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_________________________________________________________________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dense_1 (Dense)              (None, 8)                 5128     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_________________________________________________________________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activation_3 (Activation)    (None, 8)                 0        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=================================================================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Total params: 87,944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Trainable params: 87,944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Non-trainable params: 0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_________________________________________________________________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RECOGNITION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5902" l="1121" r="3848" t="4804"/>
          <a:stretch/>
        </p:blipFill>
        <p:spPr>
          <a:xfrm>
            <a:off x="927075" y="974150"/>
            <a:ext cx="7289850" cy="33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3449425" y="4283850"/>
            <a:ext cx="2936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9525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Histogram of the emotion detected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TWITCH CHAT PIPELINE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1297500" y="1307850"/>
            <a:ext cx="7165500" cy="3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The twitch chat is extracted using a Twitch Chat Downloader API.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Data chat log: For game on average of 3.5 hours with 250k words has 31K Unique words.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Preprocessing: Most frequent 1000 words extracted along with their timestamp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b="2581" l="0" r="2238" t="0"/>
          <a:stretch/>
        </p:blipFill>
        <p:spPr>
          <a:xfrm>
            <a:off x="2513975" y="2115000"/>
            <a:ext cx="4116051" cy="24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DEMO...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ACHIEVED AND NEXT STEPS ...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1297500" y="1567550"/>
            <a:ext cx="7038900" cy="31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Preprocessing of Vision and Speech complete.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Labels to depict flow between game and audience captured.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Train a RNN and CNN to learn features corresponding to acquired labels.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Formulate a graph to indicate how the flow happens in real time.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913500" y="1997400"/>
            <a:ext cx="4790400" cy="12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  THANK YOU!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298550" y="1599250"/>
            <a:ext cx="3669300" cy="26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❏"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ESports has been gaining attention similar to real life sports and is rapidly growing.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Char char="❏"/>
            </a:pPr>
            <a:r>
              <a:rPr lang="en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Esports championship events stream live globally, where audiences can interact with each other and the broadcaster through chat in real time.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993775" y="1098250"/>
            <a:ext cx="4863450" cy="36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AND MOTIVATION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843150" y="1434675"/>
            <a:ext cx="4238100" cy="3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400"/>
              <a:t>GOAL</a:t>
            </a:r>
            <a:r>
              <a:rPr lang="en"/>
              <a:t> - To capture Macro flow in a game from audience perspectiv</a:t>
            </a: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b="1" lang="en" sz="1400"/>
              <a:t>MOTIVATION</a:t>
            </a:r>
            <a:r>
              <a:rPr lang="en"/>
              <a:t> - Game flow design is generally developed for players, but it is also important for live games to engage audience for long time.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Capture flow between game and audience involvement using commentary audio, game video frames and live Twitch data.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525" y="1847350"/>
            <a:ext cx="3638550" cy="22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176625" y="1355900"/>
            <a:ext cx="7283700" cy="3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Starladder Major  Berlin 2019 Championship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CS:GO News &amp; Coverage | HLTV.org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lang="en" sz="1400"/>
              <a:t>VIDEO</a:t>
            </a:r>
            <a:r>
              <a:rPr lang="en"/>
              <a:t> - Downloaded final gameplay video of ~ 1 hour. Converted entire video in frames of 1 fps for vision pipeline.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lang="en" sz="1400"/>
              <a:t>AUDIO</a:t>
            </a:r>
            <a:r>
              <a:rPr lang="en"/>
              <a:t> - Extracted only audio from the gameplay video.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lang="en" sz="1400"/>
              <a:t>TWITCH DATA</a:t>
            </a:r>
            <a:r>
              <a:rPr lang="en"/>
              <a:t> - Downloaded live Twitch chat data log for the final gameplay.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75450" y="368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VISION PIPELINE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899525" y="1464300"/>
            <a:ext cx="3993300" cy="31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b="1" lang="en" sz="1400"/>
              <a:t>IDEA</a:t>
            </a:r>
            <a:r>
              <a:rPr b="1" lang="en"/>
              <a:t> -  </a:t>
            </a:r>
            <a:r>
              <a:rPr lang="en"/>
              <a:t>Capture interesting events and happenings in the game trusted to create emotions for audience. Example: kills, planting bombs etc.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Locations of interesting features at fixed coordinates in each frame.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975" y="1907550"/>
            <a:ext cx="4295400" cy="16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MATCHING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253450" y="1084150"/>
            <a:ext cx="6708300" cy="18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Extract required template to be matched for every frame.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Use cv.matchTempate() which locates regions in input image which match template using a metric </a:t>
            </a:r>
            <a:r>
              <a:rPr lang="en"/>
              <a:t> CV_TM_CCOEFF_NORMED.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Once matches are obtained, locations are selected based on </a:t>
            </a:r>
            <a:r>
              <a:rPr lang="en"/>
              <a:t>a threshold (hyperparameter).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Non-maximum suppression is applied to determine the exact number of detections.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975" y="2928550"/>
            <a:ext cx="4037000" cy="18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50" y="201350"/>
            <a:ext cx="8428099" cy="47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974900" y="3171275"/>
            <a:ext cx="2352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88" y="231800"/>
            <a:ext cx="8319824" cy="46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75450" y="368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AUDIO PIPELINE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1107000" y="928325"/>
            <a:ext cx="7375800" cy="4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Split the audio from the Twitch Championship video.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To extract the speech, split into a mono channel and feed it to a Voice Activity Detector.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/>
              <a:t>The Voice Activity Detector will separate out the speech part from the </a:t>
            </a:r>
            <a:r>
              <a:rPr lang="en"/>
              <a:t>commentary.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803" y="1170362"/>
            <a:ext cx="4120374" cy="20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